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75" r:id="rId9"/>
    <p:sldId id="276" r:id="rId10"/>
    <p:sldId id="277" r:id="rId11"/>
    <p:sldId id="278" r:id="rId12"/>
    <p:sldId id="279" r:id="rId13"/>
    <p:sldId id="281" r:id="rId14"/>
    <p:sldId id="282" r:id="rId15"/>
    <p:sldId id="262" r:id="rId16"/>
    <p:sldId id="269" r:id="rId17"/>
    <p:sldId id="280" r:id="rId18"/>
    <p:sldId id="263" r:id="rId19"/>
    <p:sldId id="264" r:id="rId20"/>
    <p:sldId id="265" r:id="rId21"/>
    <p:sldId id="266" r:id="rId22"/>
    <p:sldId id="268" r:id="rId23"/>
    <p:sldId id="270" r:id="rId24"/>
    <p:sldId id="271" r:id="rId25"/>
    <p:sldId id="272" r:id="rId26"/>
    <p:sldId id="273" r:id="rId27"/>
    <p:sldId id="27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278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9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3131840" y="2204864"/>
            <a:ext cx="5105400" cy="2868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0" u="none" strike="noStrike" cap="non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Экологический краткосрочный проект </a:t>
            </a:r>
            <a:endParaRPr kumimoji="0" lang="ru-RU" sz="4000" i="0" u="none" strike="noStrike" cap="non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0" u="none" strike="noStrike" cap="non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в  младшей группе </a:t>
            </a:r>
            <a:br>
              <a:rPr kumimoji="0" lang="ru-RU" sz="4000" i="0" u="none" strike="noStrike" cap="non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4000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«Покормите птиц зимой»</a:t>
            </a:r>
            <a:endParaRPr kumimoji="0" lang="ru-RU" sz="4000" i="0" u="none" strike="noStrike" cap="non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707904" y="260648"/>
            <a:ext cx="472918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МБДОУ «ЖЕМЧУГСКИЙ ДЕТСКИЙ САД»</a:t>
            </a:r>
            <a:endParaRPr lang="ru-RU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5805264"/>
            <a:ext cx="4709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Воспитатель: </a:t>
            </a:r>
            <a:r>
              <a:rPr lang="ru-RU" dirty="0" err="1" smtClean="0">
                <a:solidFill>
                  <a:schemeClr val="bg1"/>
                </a:solidFill>
              </a:rPr>
              <a:t>Хосомоева</a:t>
            </a:r>
            <a:r>
              <a:rPr lang="ru-RU" dirty="0" smtClean="0">
                <a:solidFill>
                  <a:schemeClr val="bg1"/>
                </a:solidFill>
              </a:rPr>
              <a:t> Сэсэг Дамбиевна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ljv\Pictures\73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3177175" cy="27889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Игровая деятельность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Подвижные игры: «Ворона и воробьи», «Воробушки и автомобиль»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Пальчиковые  игры: «Сорока-ворона»,  «Воробей»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Дидактические игры: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«Большой – маленький»,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«Один – много»,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«Угадай, что за птица»,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«Что в мешочке?»,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«Какая птичка улетела?»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6051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Самостоятельная деятельность детей: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Рассматривание зимующих птиц на иллюстрациях в книгах и журналах.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Рассматривание сюжетных картин и фотографий.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Непосредственно образовательная деятельность.  Лепка   «Ягоды для снегирей»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Непосредственно образовательная деятельность.  Рисование: «Корм для птичек»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Раскрашивание силуэтов птиц.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7239000" cy="597906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с родителями: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 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Оформление папки-передвижки  «Покормите птиц зимой»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Оформление памятки «Из чего можно сделать кормушку»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Задание: совместно с детьми изготовить кормушку для птиц.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Рассмотреть вместе с детьми птиц на прогулке, на картинках, иллюстрациях.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Просмотр мультфильма «Серая шейка»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</a:t>
            </a:r>
            <a:r>
              <a:rPr lang="ru-RU" dirty="0" smtClean="0"/>
              <a:t>родукты проекта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1.Выставка творческих работ.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Выставка кормушек.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Распределение кормушек для птиц на площадке группы и пополнение их кормом.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err="1" smtClean="0"/>
              <a:t>Результаты</a:t>
            </a:r>
            <a:r>
              <a:rPr lang="en-US" sz="3100" dirty="0" smtClean="0"/>
              <a:t> </a:t>
            </a:r>
            <a:r>
              <a:rPr lang="en-US" sz="3100" dirty="0" err="1" smtClean="0"/>
              <a:t>реализации</a:t>
            </a:r>
            <a:r>
              <a:rPr lang="en-US" sz="3100" dirty="0" smtClean="0"/>
              <a:t> </a:t>
            </a:r>
            <a:r>
              <a:rPr lang="en-US" sz="3100" dirty="0" err="1" smtClean="0"/>
              <a:t>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Расширен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кругозор детей о зимующих птицах  и обогатился словарный запас.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Улучшилась у некоторых детей речь.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детей сформировалась любознательность, творческие способности, познавательная активность, коммуникативные навыки.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Родители с воспитанниками  приняли  участие в оказании помощи птицам в трудных зимних условиях. При этом укрепились детско-родительские отношения.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приобрели первоначальные навыки кормления птиц.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поставленные цели  и задачи были выполнены.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Работы детей </a:t>
            </a:r>
            <a:endParaRPr lang="ru-RU" dirty="0"/>
          </a:p>
        </p:txBody>
      </p:sp>
      <p:pic>
        <p:nvPicPr>
          <p:cNvPr id="43009" name="Picture 1" descr="C:\Users\ljv\Desktop\я\20171215_1117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6696744" cy="50225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SAM_41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7680854" cy="576064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 с родителями</a:t>
            </a:r>
            <a:endParaRPr lang="ru-RU" dirty="0"/>
          </a:p>
        </p:txBody>
      </p:sp>
      <p:pic>
        <p:nvPicPr>
          <p:cNvPr id="5" name="Содержимое 4" descr="20171215_16593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42778"/>
            <a:ext cx="3521075" cy="2640806"/>
          </a:xfrm>
        </p:spPr>
      </p:pic>
      <p:pic>
        <p:nvPicPr>
          <p:cNvPr id="6" name="Содержимое 5" descr="20171215_17120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8300" y="2542778"/>
            <a:ext cx="3521075" cy="2640806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0171215_1712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115616" y="1124744"/>
            <a:ext cx="6336704" cy="475252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Тип проекта</a:t>
            </a:r>
            <a:r>
              <a:rPr lang="ru-RU" dirty="0" smtClean="0"/>
              <a:t>: познавательный</a:t>
            </a:r>
          </a:p>
          <a:p>
            <a:r>
              <a:rPr lang="ru-RU" b="1" dirty="0" smtClean="0"/>
              <a:t>Вид проекта:</a:t>
            </a:r>
            <a:r>
              <a:rPr lang="ru-RU" dirty="0" smtClean="0"/>
              <a:t> краткосрочный, семейный, групповой.</a:t>
            </a:r>
          </a:p>
          <a:p>
            <a:r>
              <a:rPr lang="ru-RU" b="1" dirty="0" smtClean="0"/>
              <a:t>Участники проекта:</a:t>
            </a:r>
            <a:r>
              <a:rPr lang="ru-RU" dirty="0" smtClean="0"/>
              <a:t> дети  младшей группы, воспитатель, родители.</a:t>
            </a:r>
          </a:p>
          <a:p>
            <a:r>
              <a:rPr lang="ru-RU" b="1" dirty="0" smtClean="0"/>
              <a:t>Сроки реализации</a:t>
            </a:r>
            <a:r>
              <a:rPr lang="ru-RU" dirty="0" smtClean="0"/>
              <a:t>: 2 недели.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5" name="Содержимое 4" descr="20171206_11104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7715200" cy="57864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20171219_1145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164943" cy="6123707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71219_1146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7492868" cy="5619651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71219_1149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7972921" cy="5979691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71219_1149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7972921" cy="5979691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71219_1150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904951" y="1180009"/>
            <a:ext cx="6273544" cy="4705158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Первые гости!</a:t>
            </a:r>
            <a:endParaRPr lang="ru-RU"/>
          </a:p>
        </p:txBody>
      </p:sp>
      <p:pic>
        <p:nvPicPr>
          <p:cNvPr id="4" name="Содержимое 3" descr="iWR6YQHG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556792"/>
            <a:ext cx="6696744" cy="5022558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ljv\Pictures\2018-03-07\5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276" r="538" b="7094"/>
          <a:stretch>
            <a:fillRect/>
          </a:stretch>
        </p:blipFill>
        <p:spPr bwMode="auto">
          <a:xfrm rot="16200000">
            <a:off x="984461" y="1399914"/>
            <a:ext cx="6287075" cy="42965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 холодное время года перед зимующими птицами встают жизненно важные вопросы: как прокормиться. Доступной пищи становится значительно меньше, но потребность в ней возрастает. Иногда естественный корм становится практически недоступным, поэтому многие птицы не могут пережить зиму и погибают.</a:t>
            </a:r>
          </a:p>
          <a:p>
            <a:r>
              <a:rPr lang="ru-RU" dirty="0" smtClean="0"/>
              <a:t>Задача взрослых - воспитывать интерес у детей к нашим соседям по планете - птицам, желание узнавать новые факты их жизни, заботиться о них, радоваться от сознания того, что делясь крохами, можно спасти птиц зимой от гибели. Дать детям элементарные знания о том, чем кормить птиц зимой.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Формировать представления дошкольников о зимующих птицах, их образе жизни, роли человека в жизни птиц.</a:t>
            </a:r>
          </a:p>
          <a:p>
            <a:r>
              <a:rPr lang="ru-RU" dirty="0" smtClean="0"/>
              <a:t>Прививать любовь к природе и воспитывать бережное отношение к ней.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Обучающие: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 Обогащать знания дошкольников о зимующих птицах, их образе жизни, повадках, о связи с окружающей средой, роли человека в жизни птиц</a:t>
            </a:r>
          </a:p>
          <a:p>
            <a:pPr lvl="0">
              <a:buNone/>
            </a:pPr>
            <a:r>
              <a:rPr lang="ru-RU" dirty="0" smtClean="0"/>
              <a:t> Научить детей правильно подкармливать птиц.</a:t>
            </a:r>
          </a:p>
          <a:p>
            <a:r>
              <a:rPr lang="ru-RU" b="1" dirty="0" smtClean="0"/>
              <a:t>Развивающие: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Способствовать развитию познавательной и творческой активности, любознательности</a:t>
            </a:r>
          </a:p>
          <a:p>
            <a:pPr>
              <a:buNone/>
            </a:pPr>
            <a:r>
              <a:rPr lang="ru-RU" dirty="0" smtClean="0"/>
              <a:t> Расширять кругозор и обогащать словарный запас детей, развивать связную речь.</a:t>
            </a:r>
          </a:p>
          <a:p>
            <a:r>
              <a:rPr lang="ru-RU" b="1" dirty="0" smtClean="0"/>
              <a:t>Воспитательные: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Формировать заботливое отношение к птицам, желание помогать в трудных зимних условиях</a:t>
            </a:r>
          </a:p>
          <a:p>
            <a:pPr lvl="0">
              <a:buNone/>
            </a:pPr>
            <a:r>
              <a:rPr lang="ru-RU" dirty="0" smtClean="0"/>
              <a:t>Прививать любовь к природе и воспитывать бережное отношение к ней.</a:t>
            </a:r>
          </a:p>
          <a:p>
            <a:pPr lvl="0">
              <a:buNone/>
            </a:pPr>
            <a:r>
              <a:rPr lang="en-US" dirty="0" smtClean="0"/>
              <a:t>Укреплять детско-родительские отношения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Ожидаемый результат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Ожидаемые результаты реализации проекта:</a:t>
            </a:r>
            <a:endParaRPr lang="ru-RU" dirty="0" smtClean="0"/>
          </a:p>
          <a:p>
            <a:r>
              <a:rPr lang="ru-RU" dirty="0" smtClean="0"/>
              <a:t>- Заинтересовать детей совместно с родителями в заботе о птицах, желание помогать им в зимний период (изготовление кормушек, подкормка птиц зимой).</a:t>
            </a:r>
          </a:p>
          <a:p>
            <a:r>
              <a:rPr lang="ru-RU" dirty="0" smtClean="0"/>
              <a:t>- Совместная деятельность будет способствовать укреплению детско-родительских отношений.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проекта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1. Подготовительный этап. </a:t>
            </a:r>
            <a:endParaRPr lang="ru-RU" dirty="0" smtClean="0"/>
          </a:p>
          <a:p>
            <a:r>
              <a:rPr lang="ru-RU" dirty="0" smtClean="0"/>
              <a:t>- Определение уровня знаний детей о зимующих птицах.</a:t>
            </a:r>
          </a:p>
          <a:p>
            <a:r>
              <a:rPr lang="ru-RU" dirty="0" smtClean="0"/>
              <a:t>- Определение темы проекта, задач. </a:t>
            </a:r>
          </a:p>
          <a:p>
            <a:r>
              <a:rPr lang="ru-RU" dirty="0" smtClean="0"/>
              <a:t>- Сбор информации по данной теме.</a:t>
            </a:r>
          </a:p>
          <a:p>
            <a:r>
              <a:rPr lang="ru-RU" dirty="0" smtClean="0"/>
              <a:t>- Создание необходимых условий для реализации проекта.</a:t>
            </a:r>
          </a:p>
          <a:p>
            <a:pPr>
              <a:buNone/>
            </a:pPr>
            <a:r>
              <a:rPr lang="ru-RU" b="1" dirty="0" smtClean="0"/>
              <a:t>2. Основной этап. </a:t>
            </a:r>
          </a:p>
          <a:p>
            <a:pPr>
              <a:buNone/>
            </a:pPr>
            <a:r>
              <a:rPr lang="ru-RU" b="1" dirty="0" smtClean="0"/>
              <a:t>    </a:t>
            </a:r>
            <a:r>
              <a:rPr lang="ru-RU" dirty="0" smtClean="0"/>
              <a:t>Реализация проекта.</a:t>
            </a:r>
          </a:p>
          <a:p>
            <a:r>
              <a:rPr lang="ru-RU" dirty="0" smtClean="0"/>
              <a:t>Выполнение проекта проводилось в трех направлениях:</a:t>
            </a:r>
          </a:p>
          <a:p>
            <a:r>
              <a:rPr lang="ru-RU" dirty="0" smtClean="0"/>
              <a:t>- работа воспитателя с детьми;</a:t>
            </a:r>
          </a:p>
          <a:p>
            <a:r>
              <a:rPr lang="ru-RU" dirty="0" smtClean="0"/>
              <a:t>- самостоятельная деятельность детей;</a:t>
            </a:r>
          </a:p>
          <a:p>
            <a:r>
              <a:rPr lang="ru-RU" dirty="0" smtClean="0"/>
              <a:t>- совместная деятельность родителей и детей.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Работа воспитателя с детьми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Наблюдение:  «Птицы зимой»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ежедневно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прогулке.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Беседы: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«Каких птиц я видел, гуляя с родителями 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«Как живут наши пернатые друзья зимой»,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«Чем кормить птиц»,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«Как дети с родителями  заботятся о птицах зимой?».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Решение проблемной ситуации: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«Что может произойти, если не подкармливать птиц зимой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Чтение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художественной литературы о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птицах: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А.Яшин «Покормите птиц зимой»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С.Маршак «Где обедал воробей?»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Ю. Никонова «Зимние гости»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Р. Новикова «Поможем птицам»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Ладонщиков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«Каждый день..»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Заучивание стихотворения «Кормушка»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Отгадывание загадок по теме.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35</TotalTime>
  <Words>604</Words>
  <Application>Microsoft Office PowerPoint</Application>
  <PresentationFormat>Экран (4:3)</PresentationFormat>
  <Paragraphs>96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Изящная</vt:lpstr>
      <vt:lpstr>Экологический краткосрочный проект  в  младшей группе  «Покормите птиц зимой»</vt:lpstr>
      <vt:lpstr>Слайд 2</vt:lpstr>
      <vt:lpstr>актуальность</vt:lpstr>
      <vt:lpstr>Цель проекта</vt:lpstr>
      <vt:lpstr>задачи</vt:lpstr>
      <vt:lpstr>Ожидаемый результат</vt:lpstr>
      <vt:lpstr>Этапы проекта</vt:lpstr>
      <vt:lpstr>Содержание проекта</vt:lpstr>
      <vt:lpstr>Слайд 9</vt:lpstr>
      <vt:lpstr>Слайд 10</vt:lpstr>
      <vt:lpstr>Слайд 11</vt:lpstr>
      <vt:lpstr>Слайд 12</vt:lpstr>
      <vt:lpstr>Продукты проекта </vt:lpstr>
      <vt:lpstr>Результаты реализации проекта </vt:lpstr>
      <vt:lpstr>Работы детей </vt:lpstr>
      <vt:lpstr>Слайд 16</vt:lpstr>
      <vt:lpstr>Слайд 17</vt:lpstr>
      <vt:lpstr>Работа с родителями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Первые гости!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краткосрочный проект  в  младшей группе  «Покормите птиц зимой»</dc:title>
  <dc:creator>ljv</dc:creator>
  <cp:lastModifiedBy>Пользователь Windows</cp:lastModifiedBy>
  <cp:revision>6</cp:revision>
  <dcterms:created xsi:type="dcterms:W3CDTF">2018-03-06T06:41:28Z</dcterms:created>
  <dcterms:modified xsi:type="dcterms:W3CDTF">2018-03-25T14:18:57Z</dcterms:modified>
</cp:coreProperties>
</file>