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75" r:id="rId3"/>
    <p:sldId id="257" r:id="rId4"/>
    <p:sldId id="258" r:id="rId5"/>
    <p:sldId id="259" r:id="rId6"/>
    <p:sldId id="279" r:id="rId7"/>
    <p:sldId id="280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1" r:id="rId18"/>
    <p:sldId id="272" r:id="rId19"/>
    <p:sldId id="269" r:id="rId20"/>
    <p:sldId id="270" r:id="rId21"/>
    <p:sldId id="273" r:id="rId22"/>
    <p:sldId id="274" r:id="rId23"/>
    <p:sldId id="278" r:id="rId24"/>
    <p:sldId id="276" r:id="rId25"/>
    <p:sldId id="277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9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DF7DD1-8C1B-4259-A698-785398D7E95C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3E55D-C4A4-4C5B-A04D-D6639E25EBA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55D-C4A4-4C5B-A04D-D6639E25EBA4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1E5B05C-F98C-4C15-947D-A267D59D9338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F81BE68-20C0-485E-AD51-3D96123EB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5B05C-F98C-4C15-947D-A267D59D9338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81BE68-20C0-485E-AD51-3D96123EB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5B05C-F98C-4C15-947D-A267D59D9338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81BE68-20C0-485E-AD51-3D96123EB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5B05C-F98C-4C15-947D-A267D59D9338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81BE68-20C0-485E-AD51-3D96123EBE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5B05C-F98C-4C15-947D-A267D59D9338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81BE68-20C0-485E-AD51-3D96123EBE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5B05C-F98C-4C15-947D-A267D59D9338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81BE68-20C0-485E-AD51-3D96123EBE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5B05C-F98C-4C15-947D-A267D59D9338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81BE68-20C0-485E-AD51-3D96123EB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5B05C-F98C-4C15-947D-A267D59D9338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81BE68-20C0-485E-AD51-3D96123EBE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5B05C-F98C-4C15-947D-A267D59D9338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81BE68-20C0-485E-AD51-3D96123EB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1E5B05C-F98C-4C15-947D-A267D59D9338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81BE68-20C0-485E-AD51-3D96123EB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1E5B05C-F98C-4C15-947D-A267D59D9338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F81BE68-20C0-485E-AD51-3D96123EBE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1E5B05C-F98C-4C15-947D-A267D59D9338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F81BE68-20C0-485E-AD51-3D96123EB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3356992"/>
            <a:ext cx="7772400" cy="1829761"/>
          </a:xfrm>
        </p:spPr>
        <p:txBody>
          <a:bodyPr/>
          <a:lstStyle/>
          <a:p>
            <a:pPr algn="ctr"/>
            <a:r>
              <a:rPr lang="ru-RU" dirty="0" smtClean="0"/>
              <a:t>Проект «</a:t>
            </a:r>
            <a:r>
              <a:rPr lang="ru-RU" dirty="0" err="1" smtClean="0"/>
              <a:t>Сагаалган</a:t>
            </a:r>
            <a:r>
              <a:rPr lang="ru-RU" dirty="0" smtClean="0"/>
              <a:t>» 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ljv\Pictures\2018-01-26-14-36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5616624" cy="42124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2060848"/>
            <a:ext cx="6034616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t="802" r="7802"/>
          <a:stretch>
            <a:fillRect/>
          </a:stretch>
        </p:blipFill>
        <p:spPr bwMode="auto">
          <a:xfrm rot="5400000">
            <a:off x="3890203" y="-3229460"/>
            <a:ext cx="1435600" cy="828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043608" y="1052736"/>
            <a:ext cx="6034616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1662" y="260648"/>
            <a:ext cx="1201516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548680"/>
            <a:ext cx="6034616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744866" y="1384942"/>
            <a:ext cx="1728192" cy="9217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475804" y="1203996"/>
            <a:ext cx="5242528" cy="393189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2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841482" y="1207190"/>
            <a:ext cx="5268079" cy="395105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4457468" cy="334310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218.jpg"/>
          <p:cNvPicPr>
            <a:picLocks noChangeAspect="1"/>
          </p:cNvPicPr>
          <p:nvPr/>
        </p:nvPicPr>
        <p:blipFill>
          <a:blip r:embed="rId3" cstate="print"/>
          <a:srcRect l="11413" t="9051" r="12988" b="13250"/>
          <a:stretch>
            <a:fillRect/>
          </a:stretch>
        </p:blipFill>
        <p:spPr>
          <a:xfrm rot="17591315">
            <a:off x="3996950" y="1977200"/>
            <a:ext cx="4896544" cy="3774419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11470" y="3793616"/>
            <a:ext cx="2852913" cy="327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836712"/>
            <a:ext cx="7548950" cy="566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497" y="404664"/>
            <a:ext cx="7872875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125" indent="533400">
              <a:lnSpc>
                <a:spcPct val="150000"/>
              </a:lnSpc>
              <a:buNone/>
            </a:pPr>
            <a:r>
              <a:rPr lang="ru-RU" dirty="0" smtClean="0"/>
              <a:t>Тип проекта : творческий</a:t>
            </a:r>
          </a:p>
          <a:p>
            <a:pPr marL="365125" indent="533400">
              <a:lnSpc>
                <a:spcPct val="150000"/>
              </a:lnSpc>
              <a:buNone/>
            </a:pPr>
            <a:r>
              <a:rPr lang="ru-RU" dirty="0" smtClean="0"/>
              <a:t>Вид проекта краткосрочный, групповой, семейный.</a:t>
            </a:r>
          </a:p>
          <a:p>
            <a:pPr marL="365125" indent="533400">
              <a:lnSpc>
                <a:spcPct val="150000"/>
              </a:lnSpc>
              <a:buNone/>
            </a:pPr>
            <a:r>
              <a:rPr lang="ru-RU" dirty="0" smtClean="0"/>
              <a:t>Срок реализации: 5 недель</a:t>
            </a:r>
          </a:p>
          <a:p>
            <a:pPr marL="365125" indent="533400">
              <a:lnSpc>
                <a:spcPct val="150000"/>
              </a:lnSpc>
              <a:buNone/>
            </a:pPr>
            <a:r>
              <a:rPr lang="ru-RU" dirty="0" smtClean="0"/>
              <a:t>Участники проекта: дети младшей группы, воспитатель, родители.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Паспорт  проекта</a:t>
            </a:r>
            <a:endParaRPr lang="ru-RU" dirty="0"/>
          </a:p>
        </p:txBody>
      </p:sp>
      <p:pic>
        <p:nvPicPr>
          <p:cNvPr id="4" name="Рисунок 3" descr="i27DBZ8B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5517232"/>
            <a:ext cx="6104863" cy="1340768"/>
          </a:xfrm>
          <a:prstGeom prst="rect">
            <a:avLst/>
          </a:prstGeom>
        </p:spPr>
      </p:pic>
      <p:pic>
        <p:nvPicPr>
          <p:cNvPr id="6146" name="Picture 2" descr="C:\Users\ljv\Pictures\i27DBZ8B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5543550"/>
            <a:ext cx="4762500" cy="1314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005000" cy="60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149016" cy="611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8077008" cy="605775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Ёхор</a:t>
            </a:r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4608512"/>
          </a:xfrm>
        </p:spPr>
        <p:txBody>
          <a:bodyPr>
            <a:normAutofit fontScale="92500" lnSpcReduction="20000"/>
          </a:bodyPr>
          <a:lstStyle/>
          <a:p>
            <a:pPr marL="365125" indent="449263">
              <a:buNone/>
            </a:pPr>
            <a:r>
              <a:rPr lang="ru-RU" dirty="0" smtClean="0"/>
              <a:t>При    всем разнообразии культурных традиций в мире не так много праздников, которые отмечаются повсеместно. В Бурятии одним из таких праздников является </a:t>
            </a:r>
            <a:r>
              <a:rPr lang="ru-RU" dirty="0" err="1" smtClean="0"/>
              <a:t>Сагаалган</a:t>
            </a:r>
            <a:r>
              <a:rPr lang="ru-RU" dirty="0" smtClean="0"/>
              <a:t>. </a:t>
            </a:r>
            <a:r>
              <a:rPr lang="ru-RU" dirty="0" err="1" smtClean="0"/>
              <a:t>Сагаалган</a:t>
            </a:r>
            <a:r>
              <a:rPr lang="ru-RU" dirty="0" smtClean="0"/>
              <a:t> – это символ обновления человека и природы, чистоты помыслов, надежды и добрых ожиданий.  Сейчас проблема в том, что нынешнее поколение теряет значимость национальных культурных ценностей.  Наш проект направлен на возрождение культуры, традиций и обычаев бурятского народа. А также для развития чувства сопричастности к народным торжествам.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814388"/>
            <a:r>
              <a:rPr lang="ru-RU" dirty="0" smtClean="0"/>
              <a:t>Актуальность</a:t>
            </a:r>
            <a:br>
              <a:rPr lang="ru-RU" dirty="0" smtClean="0"/>
            </a:br>
            <a:r>
              <a:rPr lang="ru-RU" dirty="0" smtClean="0"/>
              <a:t>       </a:t>
            </a:r>
            <a:endParaRPr lang="ru-RU" dirty="0"/>
          </a:p>
        </p:txBody>
      </p:sp>
      <p:pic>
        <p:nvPicPr>
          <p:cNvPr id="5122" name="Picture 2" descr="C:\Users\ljv\Pictures\i27DBZ8B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43550"/>
            <a:ext cx="4762500" cy="1314450"/>
          </a:xfrm>
          <a:prstGeom prst="rect">
            <a:avLst/>
          </a:prstGeom>
          <a:noFill/>
        </p:spPr>
      </p:pic>
      <p:pic>
        <p:nvPicPr>
          <p:cNvPr id="5123" name="Picture 3" descr="C:\Users\ljv\Pictures\i27DBZ8B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5543550"/>
            <a:ext cx="4762500" cy="1314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6707088" cy="4525963"/>
          </a:xfrm>
        </p:spPr>
        <p:txBody>
          <a:bodyPr/>
          <a:lstStyle/>
          <a:p>
            <a:r>
              <a:rPr lang="ru-RU" dirty="0" smtClean="0"/>
              <a:t>1. Знакомить детей с культурой, бытом и обычаями бурятского народа. </a:t>
            </a:r>
          </a:p>
          <a:p>
            <a:r>
              <a:rPr lang="ru-RU" dirty="0" smtClean="0"/>
              <a:t>2. Содействовать сближению родителей и детей посредством вовлечения в совместную деятельность.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Цель: 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бурятский%20узор%201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812743" y="2526745"/>
            <a:ext cx="6858002" cy="18045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489654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Способствовать формированию знаний о </a:t>
            </a:r>
            <a:r>
              <a:rPr lang="ru-RU" dirty="0" err="1" smtClean="0"/>
              <a:t>Сагаалгане</a:t>
            </a:r>
            <a:r>
              <a:rPr lang="ru-RU" dirty="0" smtClean="0"/>
              <a:t>, как о важном, и значимом праздники в жизни жителей Бурятии</a:t>
            </a:r>
          </a:p>
          <a:p>
            <a:pPr lvl="0"/>
            <a:r>
              <a:rPr lang="ru-RU" dirty="0" smtClean="0"/>
              <a:t>Развитие познавательных навыков через бурятский фольклор (чтение художественной литературы, разучивание стихов, песен, поговорок, пословиц, изучение родословной своей семьи и т.д.);</a:t>
            </a:r>
          </a:p>
          <a:p>
            <a:pPr lvl="0"/>
            <a:r>
              <a:rPr lang="ru-RU" dirty="0" smtClean="0"/>
              <a:t>Развитие двигательной активности  посредствам знакомства с  национальными играми</a:t>
            </a:r>
          </a:p>
          <a:p>
            <a:pPr lvl="0"/>
            <a:r>
              <a:rPr lang="ru-RU" dirty="0" smtClean="0"/>
              <a:t>Развитие  воображения, любознательности, крупной и мелкой моторики через художественное творчество</a:t>
            </a:r>
          </a:p>
          <a:p>
            <a:pPr lvl="0"/>
            <a:r>
              <a:rPr lang="ru-RU" dirty="0" smtClean="0"/>
              <a:t>Воспитание чувств толерантности и взаимоуважения, воспитывать любовь к родной республике и гордость за неё.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Задачи: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54555"/>
          </a:xfrm>
        </p:spPr>
        <p:txBody>
          <a:bodyPr>
            <a:normAutofit/>
          </a:bodyPr>
          <a:lstStyle/>
          <a:p>
            <a:pPr marL="365125" indent="1163638">
              <a:buNone/>
            </a:pPr>
            <a:r>
              <a:rPr lang="ru-RU" b="1" dirty="0" smtClean="0"/>
              <a:t>Работа с детьми</a:t>
            </a:r>
          </a:p>
          <a:p>
            <a:r>
              <a:rPr lang="ru-RU" sz="2000" dirty="0" smtClean="0"/>
              <a:t>Беседы « </a:t>
            </a:r>
            <a:r>
              <a:rPr lang="ru-RU" sz="2000" dirty="0" err="1" smtClean="0"/>
              <a:t>Сагаалган</a:t>
            </a:r>
            <a:r>
              <a:rPr lang="ru-RU" sz="2000" dirty="0" smtClean="0"/>
              <a:t>- </a:t>
            </a:r>
            <a:r>
              <a:rPr lang="ru-RU" sz="2000" dirty="0" err="1" smtClean="0"/>
              <a:t>манай</a:t>
            </a:r>
            <a:r>
              <a:rPr lang="ru-RU" sz="2000" dirty="0" smtClean="0"/>
              <a:t> </a:t>
            </a:r>
            <a:r>
              <a:rPr lang="en-US" sz="2000" dirty="0" smtClean="0"/>
              <a:t>h</a:t>
            </a:r>
            <a:r>
              <a:rPr lang="ru-RU" sz="2000" dirty="0" err="1" smtClean="0"/>
              <a:t>айндэр</a:t>
            </a:r>
            <a:r>
              <a:rPr lang="ru-RU" sz="2000" dirty="0" smtClean="0"/>
              <a:t>!»</a:t>
            </a:r>
          </a:p>
          <a:p>
            <a:r>
              <a:rPr lang="ru-RU" sz="2000" dirty="0" smtClean="0"/>
              <a:t>Загадывание бурятских загадок.</a:t>
            </a:r>
          </a:p>
          <a:p>
            <a:r>
              <a:rPr lang="ru-RU" sz="2000" dirty="0" smtClean="0"/>
              <a:t>Подвижные игры «</a:t>
            </a:r>
            <a:r>
              <a:rPr lang="ru-RU" sz="2000" dirty="0" err="1" smtClean="0"/>
              <a:t>Шоно</a:t>
            </a:r>
            <a:r>
              <a:rPr lang="ru-RU" sz="2000" dirty="0" smtClean="0"/>
              <a:t> ба </a:t>
            </a:r>
            <a:r>
              <a:rPr lang="ru-RU" sz="2000" dirty="0" err="1" smtClean="0"/>
              <a:t>тарбгад</a:t>
            </a:r>
            <a:r>
              <a:rPr lang="ru-RU" sz="2000" dirty="0" smtClean="0"/>
              <a:t>», «</a:t>
            </a:r>
            <a:r>
              <a:rPr lang="ru-RU" sz="2000" dirty="0" err="1" smtClean="0"/>
              <a:t>Алта</a:t>
            </a:r>
            <a:r>
              <a:rPr lang="ru-RU" sz="2000" dirty="0" smtClean="0"/>
              <a:t> </a:t>
            </a:r>
            <a:r>
              <a:rPr lang="ru-RU" sz="2000" dirty="0" err="1" smtClean="0"/>
              <a:t>нюлга</a:t>
            </a:r>
            <a:r>
              <a:rPr lang="ru-RU" sz="2000" dirty="0" smtClean="0"/>
              <a:t>», «</a:t>
            </a:r>
            <a:r>
              <a:rPr lang="ru-RU" sz="2000" dirty="0" err="1" smtClean="0"/>
              <a:t>Морин</a:t>
            </a:r>
            <a:r>
              <a:rPr lang="ru-RU" sz="2000" dirty="0" smtClean="0"/>
              <a:t> </a:t>
            </a:r>
            <a:r>
              <a:rPr lang="ru-RU" sz="2000" dirty="0" err="1" smtClean="0"/>
              <a:t>урилдан</a:t>
            </a:r>
            <a:r>
              <a:rPr lang="ru-RU" sz="2000" dirty="0" smtClean="0"/>
              <a:t>», «</a:t>
            </a:r>
            <a:r>
              <a:rPr lang="ru-RU" sz="2000" dirty="0" err="1" smtClean="0"/>
              <a:t>Бэлэй</a:t>
            </a:r>
            <a:r>
              <a:rPr lang="ru-RU" sz="2000" dirty="0" smtClean="0"/>
              <a:t>», «Шагай </a:t>
            </a:r>
            <a:r>
              <a:rPr lang="ru-RU" sz="2000" dirty="0" err="1" smtClean="0"/>
              <a:t>наадан</a:t>
            </a:r>
            <a:r>
              <a:rPr lang="ru-RU" sz="2000" dirty="0" smtClean="0"/>
              <a:t>».</a:t>
            </a:r>
          </a:p>
          <a:p>
            <a:r>
              <a:rPr lang="ru-RU" sz="2000" dirty="0" smtClean="0"/>
              <a:t>Художественное творчество . Раскрашивание «Орнамент на ковре», аппликация «</a:t>
            </a:r>
            <a:r>
              <a:rPr lang="ru-RU" sz="2000" dirty="0" err="1" smtClean="0"/>
              <a:t>Буряад</a:t>
            </a:r>
            <a:r>
              <a:rPr lang="ru-RU" sz="2000" dirty="0" smtClean="0"/>
              <a:t> </a:t>
            </a:r>
            <a:r>
              <a:rPr lang="ru-RU" sz="2000" dirty="0" err="1" smtClean="0"/>
              <a:t>дэгэл</a:t>
            </a:r>
            <a:r>
              <a:rPr lang="ru-RU" sz="2000" dirty="0" smtClean="0"/>
              <a:t>», лепка «Тарелка для </a:t>
            </a:r>
            <a:r>
              <a:rPr lang="ru-RU" sz="2000" dirty="0" err="1" smtClean="0"/>
              <a:t>бууз</a:t>
            </a:r>
            <a:r>
              <a:rPr lang="ru-RU" sz="2000" dirty="0" smtClean="0"/>
              <a:t>».</a:t>
            </a:r>
          </a:p>
          <a:p>
            <a:r>
              <a:rPr lang="ru-RU" sz="2000" dirty="0" smtClean="0"/>
              <a:t>Просмотр картин, иллюстраций, сказок на тему «</a:t>
            </a:r>
            <a:r>
              <a:rPr lang="ru-RU" sz="2000" dirty="0" err="1" smtClean="0"/>
              <a:t>Сагаалган</a:t>
            </a:r>
            <a:r>
              <a:rPr lang="ru-RU" sz="2000" dirty="0" smtClean="0"/>
              <a:t>». </a:t>
            </a:r>
          </a:p>
          <a:p>
            <a:r>
              <a:rPr lang="ru-RU" sz="2000" dirty="0" smtClean="0"/>
              <a:t>Просмотр презентации «Кто чей малыш?»</a:t>
            </a:r>
          </a:p>
          <a:p>
            <a:r>
              <a:rPr lang="ru-RU" sz="2000" dirty="0" smtClean="0"/>
              <a:t>Разучивание пословиц, поговорок, благопожеланий.</a:t>
            </a:r>
          </a:p>
          <a:p>
            <a:r>
              <a:rPr lang="ru-RU" sz="2000" dirty="0" smtClean="0"/>
              <a:t>Знакомство  с родословной семьи.</a:t>
            </a:r>
          </a:p>
          <a:p>
            <a:r>
              <a:rPr lang="ru-RU" sz="2000" dirty="0" smtClean="0"/>
              <a:t>Разучивание движений народного танца «</a:t>
            </a:r>
            <a:r>
              <a:rPr lang="ru-RU" sz="2000" dirty="0" err="1" smtClean="0"/>
              <a:t>Ёхор</a:t>
            </a:r>
            <a:r>
              <a:rPr lang="ru-RU" sz="2000" dirty="0" smtClean="0"/>
              <a:t>».</a:t>
            </a:r>
          </a:p>
          <a:p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Содержание </a:t>
            </a:r>
            <a:r>
              <a:rPr lang="ru-RU" dirty="0" err="1" smtClean="0"/>
              <a:t>проета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Составление родословной своей семьи вместе с ребенком.</a:t>
            </a:r>
          </a:p>
          <a:p>
            <a:r>
              <a:rPr lang="ru-RU" dirty="0" smtClean="0"/>
              <a:t>Мастер-класс по изготовлению сувениров к </a:t>
            </a:r>
            <a:r>
              <a:rPr lang="ru-RU" dirty="0" err="1" smtClean="0"/>
              <a:t>Сагаалгану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Папки для ознакомления для родителей «</a:t>
            </a:r>
            <a:r>
              <a:rPr lang="ru-RU" dirty="0" err="1" smtClean="0"/>
              <a:t>Жороо</a:t>
            </a:r>
            <a:r>
              <a:rPr lang="ru-RU" dirty="0" smtClean="0"/>
              <a:t> </a:t>
            </a:r>
            <a:r>
              <a:rPr lang="ru-RU" dirty="0" err="1" smtClean="0"/>
              <a:t>ɣгэн</a:t>
            </a:r>
            <a:r>
              <a:rPr lang="en-US" dirty="0" err="1" smtClean="0"/>
              <a:t>ɣɣ</a:t>
            </a:r>
            <a:r>
              <a:rPr lang="ru-RU" dirty="0" err="1" smtClean="0"/>
              <a:t>д</a:t>
            </a:r>
            <a:r>
              <a:rPr lang="ru-RU" dirty="0" smtClean="0"/>
              <a:t>», «</a:t>
            </a:r>
            <a:r>
              <a:rPr lang="ru-RU" dirty="0" err="1" smtClean="0"/>
              <a:t>Онь</a:t>
            </a:r>
            <a:r>
              <a:rPr lang="en-US" dirty="0" smtClean="0"/>
              <a:t>h</a:t>
            </a:r>
            <a:r>
              <a:rPr lang="ru-RU" dirty="0" smtClean="0"/>
              <a:t>он </a:t>
            </a:r>
            <a:r>
              <a:rPr lang="en-US" dirty="0" smtClean="0"/>
              <a:t>ɣ</a:t>
            </a:r>
            <a:r>
              <a:rPr lang="ru-RU" dirty="0" err="1" smtClean="0"/>
              <a:t>гэн</a:t>
            </a:r>
            <a:r>
              <a:rPr lang="en-US" dirty="0" err="1" smtClean="0"/>
              <a:t>ɣɣ</a:t>
            </a:r>
            <a:r>
              <a:rPr lang="ru-RU" dirty="0" err="1" smtClean="0"/>
              <a:t>д</a:t>
            </a:r>
            <a:r>
              <a:rPr lang="ru-RU" dirty="0" smtClean="0"/>
              <a:t>», «Бурятские народные игры».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32656"/>
            <a:ext cx="6923112" cy="5674635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/>
              <a:t>Ожидаемый результат:</a:t>
            </a:r>
            <a:endParaRPr lang="ru-RU" sz="3200" dirty="0" smtClean="0"/>
          </a:p>
          <a:p>
            <a:r>
              <a:rPr lang="ru-RU" sz="3200" dirty="0" smtClean="0"/>
              <a:t>Дети познакомились с традициями, обычаями, играми.</a:t>
            </a:r>
          </a:p>
          <a:p>
            <a:pPr>
              <a:buNone/>
            </a:pPr>
            <a:r>
              <a:rPr lang="ru-RU" sz="3200" b="1" dirty="0" smtClean="0"/>
              <a:t>Итоговый результат:</a:t>
            </a:r>
            <a:endParaRPr lang="ru-RU" sz="3200" dirty="0" smtClean="0"/>
          </a:p>
          <a:p>
            <a:r>
              <a:rPr lang="ru-RU" sz="3200" dirty="0" smtClean="0"/>
              <a:t>1.Оформление выставок продуктивной деятельности детей</a:t>
            </a:r>
          </a:p>
          <a:p>
            <a:r>
              <a:rPr lang="ru-RU" sz="3200" dirty="0" smtClean="0"/>
              <a:t>2. Утренник, посвященный празднику «</a:t>
            </a:r>
            <a:r>
              <a:rPr lang="ru-RU" sz="3200" dirty="0" err="1" smtClean="0"/>
              <a:t>Сагаалган</a:t>
            </a:r>
            <a:r>
              <a:rPr lang="ru-RU" sz="3200" dirty="0" smtClean="0"/>
              <a:t>».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бурятский%20узор%201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812743" y="2526745"/>
            <a:ext cx="6858002" cy="180451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916832"/>
            <a:ext cx="6034616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ljv\Pictures\i27DBZ8B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60648"/>
            <a:ext cx="4762500" cy="1314450"/>
          </a:xfrm>
          <a:prstGeom prst="rect">
            <a:avLst/>
          </a:prstGeom>
          <a:noFill/>
        </p:spPr>
      </p:pic>
      <p:pic>
        <p:nvPicPr>
          <p:cNvPr id="6" name="Picture 2" descr="C:\Users\ljv\Pictures\i27DBZ8B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4762500" cy="1314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73</TotalTime>
  <Words>393</Words>
  <Application>Microsoft Office PowerPoint</Application>
  <PresentationFormat>Экран (4:3)</PresentationFormat>
  <Paragraphs>39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Открытая</vt:lpstr>
      <vt:lpstr>Проект «Сагаалган» </vt:lpstr>
      <vt:lpstr>Паспорт  проекта</vt:lpstr>
      <vt:lpstr>Актуальность        </vt:lpstr>
      <vt:lpstr>Цель:   </vt:lpstr>
      <vt:lpstr>Задачи:  </vt:lpstr>
      <vt:lpstr>Содержание проета</vt:lpstr>
      <vt:lpstr>Работа с родителями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Ёхор</vt:lpstr>
      <vt:lpstr>Слайд 25</vt:lpstr>
      <vt:lpstr>Слайд 26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«Сагаалган» </dc:title>
  <dc:creator>Пользователь Windows</dc:creator>
  <cp:lastModifiedBy>Пользователь Windows</cp:lastModifiedBy>
  <cp:revision>4</cp:revision>
  <dcterms:created xsi:type="dcterms:W3CDTF">2018-03-06T13:59:09Z</dcterms:created>
  <dcterms:modified xsi:type="dcterms:W3CDTF">2018-03-25T14:47:24Z</dcterms:modified>
</cp:coreProperties>
</file>