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6600"/>
    <a:srgbClr val="003300"/>
    <a:srgbClr val="009999"/>
    <a:srgbClr val="1407B7"/>
    <a:srgbClr val="440F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676" autoAdjust="0"/>
  </p:normalViewPr>
  <p:slideViewPr>
    <p:cSldViewPr>
      <p:cViewPr>
        <p:scale>
          <a:sx n="43" d="100"/>
          <a:sy n="43" d="100"/>
        </p:scale>
        <p:origin x="-1483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851648" cy="1828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</a:t>
            </a:r>
            <a:r>
              <a:rPr lang="ru-RU" sz="1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Хосомоева</a:t>
            </a:r>
            <a:r>
              <a:rPr lang="ru-RU" sz="1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С.Д.</a:t>
            </a:r>
            <a:endParaRPr lang="ru-RU" sz="1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140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140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</a:t>
            </a:r>
          </a:p>
          <a:p>
            <a:pPr marL="0" indent="0" algn="ctr">
              <a:buNone/>
            </a:pPr>
            <a:r>
              <a:rPr lang="ru-RU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ладшей группы</a:t>
            </a:r>
          </a:p>
          <a:p>
            <a:pPr marL="0" indent="0" algn="ctr">
              <a:buNone/>
            </a:pPr>
            <a:r>
              <a:rPr lang="ru-RU" sz="1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«Чей малыш?»</a:t>
            </a:r>
          </a:p>
          <a:p>
            <a:pPr marL="0" indent="0" algn="r">
              <a:buNone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103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jv\Pictures\iSX12Z8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544616" cy="369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jv\Pictures\iXTME2W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715000" cy="3857625"/>
          </a:xfrm>
          <a:prstGeom prst="rect">
            <a:avLst/>
          </a:prstGeom>
          <a:noFill/>
        </p:spPr>
      </p:pic>
      <p:pic>
        <p:nvPicPr>
          <p:cNvPr id="3" name="Picture 4" descr="C:\Users\ljv\Pictures\i4QVX2E9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531120" cy="1898340"/>
          </a:xfrm>
          <a:prstGeom prst="rect">
            <a:avLst/>
          </a:prstGeom>
          <a:noFill/>
        </p:spPr>
      </p:pic>
      <p:pic>
        <p:nvPicPr>
          <p:cNvPr id="4" name="Picture 4" descr="C:\Users\ljv\Pictures\i2COZ53D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592288" cy="1851029"/>
          </a:xfrm>
          <a:prstGeom prst="rect">
            <a:avLst/>
          </a:prstGeom>
          <a:noFill/>
        </p:spPr>
      </p:pic>
      <p:pic>
        <p:nvPicPr>
          <p:cNvPr id="5" name="Picture 3" descr="C:\Users\ljv\Pictures\i8MI3HD1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2746001" cy="190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jv\Pictures\i4QVX2E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87504" cy="449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«5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хушуу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мал»</a:t>
            </a:r>
            <a:b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</a:t>
            </a:r>
            <a:b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пользе домашних животных</a:t>
            </a:r>
            <a:b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словарный запас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717032"/>
            <a:ext cx="7516357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КАРТИНОК МАЛЫШЕЙ  НЕОБХОДИМО ПОДОБРАТЬ  ИМЕННО ТОГО, КОТОРОГО ПОТЕРЯЛА МАМА.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3b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3965808" cy="2549448"/>
          </a:xfrm>
          <a:prstGeom prst="rect">
            <a:avLst/>
          </a:prstGeom>
        </p:spPr>
      </p:pic>
      <p:pic>
        <p:nvPicPr>
          <p:cNvPr id="1026" name="Picture 2" descr="C:\Users\ljv\Pictures\i2COZ53D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683796" cy="1916371"/>
          </a:xfrm>
          <a:prstGeom prst="rect">
            <a:avLst/>
          </a:prstGeom>
          <a:noFill/>
        </p:spPr>
      </p:pic>
      <p:pic>
        <p:nvPicPr>
          <p:cNvPr id="1027" name="Picture 3" descr="C:\Users\ljv\Pictures\iSX12Z8W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2891160" cy="1925558"/>
          </a:xfrm>
          <a:prstGeom prst="rect">
            <a:avLst/>
          </a:prstGeom>
          <a:noFill/>
        </p:spPr>
      </p:pic>
      <p:pic>
        <p:nvPicPr>
          <p:cNvPr id="1028" name="Picture 4" descr="C:\Users\ljv\Pictures\iV6EQX3V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77072"/>
            <a:ext cx="2806988" cy="185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1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jv\Pictures\iV6EQX3V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975340" cy="3953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4344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jv\Pictures\naivnaya-ovca_47751932_ori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477869" cy="3192512"/>
          </a:xfrm>
          <a:prstGeom prst="rect">
            <a:avLst/>
          </a:prstGeom>
          <a:noFill/>
        </p:spPr>
      </p:pic>
      <p:pic>
        <p:nvPicPr>
          <p:cNvPr id="2051" name="Picture 3" descr="C:\Users\ljv\Pictures\iGASEYNLG.jpg"/>
          <p:cNvPicPr>
            <a:picLocks noChangeAspect="1" noChangeArrowheads="1"/>
          </p:cNvPicPr>
          <p:nvPr/>
        </p:nvPicPr>
        <p:blipFill>
          <a:blip r:embed="rId3" cstate="print"/>
          <a:srcRect l="14365"/>
          <a:stretch>
            <a:fillRect/>
          </a:stretch>
        </p:blipFill>
        <p:spPr bwMode="auto">
          <a:xfrm>
            <a:off x="6300192" y="4509120"/>
            <a:ext cx="2290384" cy="1839518"/>
          </a:xfrm>
          <a:prstGeom prst="rect">
            <a:avLst/>
          </a:prstGeom>
          <a:noFill/>
        </p:spPr>
      </p:pic>
      <p:pic>
        <p:nvPicPr>
          <p:cNvPr id="8" name="Picture 4" descr="C:\Users\ljv\Pictures\iV6EQX3V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2806988" cy="1857290"/>
          </a:xfrm>
          <a:prstGeom prst="rect">
            <a:avLst/>
          </a:prstGeom>
          <a:noFill/>
        </p:spPr>
      </p:pic>
      <p:pic>
        <p:nvPicPr>
          <p:cNvPr id="2052" name="Picture 4" descr="C:\Users\ljv\Pictures\i2COZ53D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2592288" cy="1851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51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jv\Pictures\i2COZ53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829300" cy="4162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99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jv\Pictures\i2JY3C2G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178152" cy="3236345"/>
          </a:xfrm>
          <a:prstGeom prst="rect">
            <a:avLst/>
          </a:prstGeom>
          <a:noFill/>
        </p:spPr>
      </p:pic>
      <p:pic>
        <p:nvPicPr>
          <p:cNvPr id="4099" name="Picture 3" descr="C:\Users\ljv\Pictures\i8MI3HD1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4427141"/>
            <a:ext cx="2687340" cy="1862533"/>
          </a:xfrm>
          <a:prstGeom prst="rect">
            <a:avLst/>
          </a:prstGeom>
          <a:noFill/>
        </p:spPr>
      </p:pic>
      <p:pic>
        <p:nvPicPr>
          <p:cNvPr id="4100" name="Picture 4" descr="C:\Users\ljv\Pictures\i4QVX2E9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2531120" cy="1898340"/>
          </a:xfrm>
          <a:prstGeom prst="rect">
            <a:avLst/>
          </a:prstGeom>
          <a:noFill/>
        </p:spPr>
      </p:pic>
      <p:pic>
        <p:nvPicPr>
          <p:cNvPr id="9" name="Picture 3" descr="C:\Users\ljv\Pictures\iSX12Z8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891160" cy="1925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5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jv\Pictures\i8MI3HD1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135612" cy="3559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99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jv\Pictures\i7QWCOU2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02792" cy="3066653"/>
          </a:xfrm>
          <a:prstGeom prst="rect">
            <a:avLst/>
          </a:prstGeom>
          <a:noFill/>
        </p:spPr>
      </p:pic>
      <p:pic>
        <p:nvPicPr>
          <p:cNvPr id="4" name="Picture 3" descr="C:\Users\ljv\Pictures\i8MI3HD1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2746001" cy="1903190"/>
          </a:xfrm>
          <a:prstGeom prst="rect">
            <a:avLst/>
          </a:prstGeom>
          <a:noFill/>
        </p:spPr>
      </p:pic>
      <p:pic>
        <p:nvPicPr>
          <p:cNvPr id="5" name="Picture 3" descr="C:\Users\ljv\Pictures\iSX12Z8W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891160" cy="1925558"/>
          </a:xfrm>
          <a:prstGeom prst="rect">
            <a:avLst/>
          </a:prstGeom>
          <a:noFill/>
        </p:spPr>
      </p:pic>
      <p:pic>
        <p:nvPicPr>
          <p:cNvPr id="6" name="Picture 4" descr="C:\Users\ljv\Pictures\iV6EQX3V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2736304" cy="185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5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31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Воспитатель : Хосомоева С.Д.</vt:lpstr>
      <vt:lpstr>ЦЕЛЬ:  закрепить знания детей о «5 хушуу мал» ЗАДАЧИ: Развивать зрительное восприятие Закрепить знания детей о пользе домашних животных Расширять словарный запас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Пользователь Windows</cp:lastModifiedBy>
  <cp:revision>12</cp:revision>
  <dcterms:created xsi:type="dcterms:W3CDTF">2017-11-29T19:28:55Z</dcterms:created>
  <dcterms:modified xsi:type="dcterms:W3CDTF">2018-03-12T22:59:47Z</dcterms:modified>
</cp:coreProperties>
</file>