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006600"/>
    <a:srgbClr val="003300"/>
    <a:srgbClr val="009999"/>
    <a:srgbClr val="1407B7"/>
    <a:srgbClr val="440FA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45" autoAdjust="0"/>
    <p:restoredTop sz="94676" autoAdjust="0"/>
  </p:normalViewPr>
  <p:slideViewPr>
    <p:cSldViewPr>
      <p:cViewPr>
        <p:scale>
          <a:sx n="43" d="100"/>
          <a:sy n="43" d="100"/>
        </p:scale>
        <p:origin x="-1483" y="-1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221088"/>
            <a:ext cx="7851648" cy="18288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: </a:t>
            </a:r>
            <a:r>
              <a:rPr lang="ru-RU" sz="1800" dirty="0" err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Хосомоева</a:t>
            </a:r>
            <a:r>
              <a:rPr lang="ru-RU" sz="1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С.Д.</a:t>
            </a:r>
            <a:endParaRPr lang="ru-RU" sz="1800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539552" y="1844824"/>
            <a:ext cx="7854696" cy="175260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3200" b="1" dirty="0" smtClean="0">
              <a:solidFill>
                <a:srgbClr val="1407B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200" b="1" dirty="0">
              <a:solidFill>
                <a:srgbClr val="1407B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для детей</a:t>
            </a:r>
          </a:p>
          <a:p>
            <a:pPr marL="0" indent="0" algn="ctr">
              <a:buNone/>
            </a:pPr>
            <a:r>
              <a:rPr lang="ru-RU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ладшей группы</a:t>
            </a:r>
          </a:p>
          <a:p>
            <a:pPr marL="0" indent="0" algn="ctr">
              <a:buNone/>
            </a:pPr>
            <a:r>
              <a:rPr lang="ru-RU" sz="17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«Чей малыш?»</a:t>
            </a:r>
          </a:p>
          <a:p>
            <a:pPr marL="0" indent="0" algn="r">
              <a:buNone/>
            </a:pPr>
            <a:endParaRPr lang="ru-RU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41036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ljv\Pictures\iSX12Z8W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340768"/>
            <a:ext cx="5544616" cy="3692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ljv\Pictures\iXTME2W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32656"/>
            <a:ext cx="5715000" cy="3857625"/>
          </a:xfrm>
          <a:prstGeom prst="rect">
            <a:avLst/>
          </a:prstGeom>
          <a:noFill/>
        </p:spPr>
      </p:pic>
      <p:pic>
        <p:nvPicPr>
          <p:cNvPr id="3" name="Picture 4" descr="C:\Users\ljv\Pictures\i4QVX2E9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4581128"/>
            <a:ext cx="2531120" cy="1898340"/>
          </a:xfrm>
          <a:prstGeom prst="rect">
            <a:avLst/>
          </a:prstGeom>
          <a:noFill/>
        </p:spPr>
      </p:pic>
      <p:pic>
        <p:nvPicPr>
          <p:cNvPr id="4" name="Picture 4" descr="C:\Users\ljv\Pictures\i2COZ53DZ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653136"/>
            <a:ext cx="2592288" cy="1851029"/>
          </a:xfrm>
          <a:prstGeom prst="rect">
            <a:avLst/>
          </a:prstGeom>
          <a:noFill/>
        </p:spPr>
      </p:pic>
      <p:pic>
        <p:nvPicPr>
          <p:cNvPr id="5" name="Picture 3" descr="C:\Users\ljv\Pictures\i8MI3HD1J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4581128"/>
            <a:ext cx="2746001" cy="1903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ljv\Pictures\i4QVX2E9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908720"/>
            <a:ext cx="5987504" cy="4490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730632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24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br>
              <a:rPr lang="ru-RU" sz="24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знания детей о «5 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хушуу</a:t>
            </a:r>
            <a:r>
              <a:rPr lang="ru-RU" sz="24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мал»</a:t>
            </a:r>
            <a:br>
              <a:rPr lang="ru-RU" sz="24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зрительное восприятие</a:t>
            </a:r>
            <a:br>
              <a:rPr lang="ru-RU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знания детей о пользе домашних животных</a:t>
            </a:r>
            <a:br>
              <a:rPr lang="ru-RU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словарный запас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3717032"/>
            <a:ext cx="7516357" cy="252028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ПРЕДЛОЖЕННЫХ КАРТИНОК МАЛЫШЕЙ  НЕОБХОДИМО ПОДОБРАТЬ  ИМЕННО ТОГО, КОТОРОГО ПОТЕРЯЛА МАМА.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293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03b8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620688"/>
            <a:ext cx="3965808" cy="2549448"/>
          </a:xfrm>
          <a:prstGeom prst="rect">
            <a:avLst/>
          </a:prstGeom>
        </p:spPr>
      </p:pic>
      <p:pic>
        <p:nvPicPr>
          <p:cNvPr id="1026" name="Picture 2" descr="C:\Users\ljv\Pictures\i2COZ53D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05064"/>
            <a:ext cx="2683796" cy="1916371"/>
          </a:xfrm>
          <a:prstGeom prst="rect">
            <a:avLst/>
          </a:prstGeom>
          <a:noFill/>
        </p:spPr>
      </p:pic>
      <p:pic>
        <p:nvPicPr>
          <p:cNvPr id="1027" name="Picture 3" descr="C:\Users\ljv\Pictures\iSX12Z8W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005064"/>
            <a:ext cx="2891160" cy="1925558"/>
          </a:xfrm>
          <a:prstGeom prst="rect">
            <a:avLst/>
          </a:prstGeom>
          <a:noFill/>
        </p:spPr>
      </p:pic>
      <p:pic>
        <p:nvPicPr>
          <p:cNvPr id="1028" name="Picture 4" descr="C:\Users\ljv\Pictures\iV6EQX3V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4077072"/>
            <a:ext cx="2806988" cy="18572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6018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ljv\Pictures\iV6EQX3V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88840"/>
            <a:ext cx="5975340" cy="39536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543444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jv\Pictures\naivnaya-ovca_47751932_orig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76672"/>
            <a:ext cx="4477869" cy="3192512"/>
          </a:xfrm>
          <a:prstGeom prst="rect">
            <a:avLst/>
          </a:prstGeom>
          <a:noFill/>
        </p:spPr>
      </p:pic>
      <p:pic>
        <p:nvPicPr>
          <p:cNvPr id="2051" name="Picture 3" descr="C:\Users\ljv\Pictures\iGASEYNLG.jpg"/>
          <p:cNvPicPr>
            <a:picLocks noChangeAspect="1" noChangeArrowheads="1"/>
          </p:cNvPicPr>
          <p:nvPr/>
        </p:nvPicPr>
        <p:blipFill>
          <a:blip r:embed="rId3" cstate="print"/>
          <a:srcRect l="14365"/>
          <a:stretch>
            <a:fillRect/>
          </a:stretch>
        </p:blipFill>
        <p:spPr bwMode="auto">
          <a:xfrm>
            <a:off x="6300192" y="4509120"/>
            <a:ext cx="2290384" cy="1839518"/>
          </a:xfrm>
          <a:prstGeom prst="rect">
            <a:avLst/>
          </a:prstGeom>
          <a:noFill/>
        </p:spPr>
      </p:pic>
      <p:pic>
        <p:nvPicPr>
          <p:cNvPr id="8" name="Picture 4" descr="C:\Users\ljv\Pictures\iV6EQX3V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509120"/>
            <a:ext cx="2806988" cy="1857290"/>
          </a:xfrm>
          <a:prstGeom prst="rect">
            <a:avLst/>
          </a:prstGeom>
          <a:noFill/>
        </p:spPr>
      </p:pic>
      <p:pic>
        <p:nvPicPr>
          <p:cNvPr id="2052" name="Picture 4" descr="C:\Users\ljv\Pictures\i2COZ53DZ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4509120"/>
            <a:ext cx="2592288" cy="18510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7516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jv\Pictures\i2COZ53D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132856"/>
            <a:ext cx="5829300" cy="4162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6991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jv\Pictures\i2JY3C2G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04664"/>
            <a:ext cx="5178152" cy="3236345"/>
          </a:xfrm>
          <a:prstGeom prst="rect">
            <a:avLst/>
          </a:prstGeom>
          <a:noFill/>
        </p:spPr>
      </p:pic>
      <p:pic>
        <p:nvPicPr>
          <p:cNvPr id="4099" name="Picture 3" descr="C:\Users\ljv\Pictures\i8MI3HD1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00" y="4427141"/>
            <a:ext cx="2687340" cy="1862533"/>
          </a:xfrm>
          <a:prstGeom prst="rect">
            <a:avLst/>
          </a:prstGeom>
          <a:noFill/>
        </p:spPr>
      </p:pic>
      <p:pic>
        <p:nvPicPr>
          <p:cNvPr id="4100" name="Picture 4" descr="C:\Users\ljv\Pictures\i4QVX2E9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365104"/>
            <a:ext cx="2531120" cy="1898340"/>
          </a:xfrm>
          <a:prstGeom prst="rect">
            <a:avLst/>
          </a:prstGeom>
          <a:noFill/>
        </p:spPr>
      </p:pic>
      <p:pic>
        <p:nvPicPr>
          <p:cNvPr id="9" name="Picture 3" descr="C:\Users\ljv\Pictures\iSX12Z8W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4293096"/>
            <a:ext cx="2891160" cy="1925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759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ljv\Pictures\i8MI3HD1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204864"/>
            <a:ext cx="5135612" cy="35593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9992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jv\Pictures\i7QWCOU2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620688"/>
            <a:ext cx="6102792" cy="3066653"/>
          </a:xfrm>
          <a:prstGeom prst="rect">
            <a:avLst/>
          </a:prstGeom>
          <a:noFill/>
        </p:spPr>
      </p:pic>
      <p:pic>
        <p:nvPicPr>
          <p:cNvPr id="4" name="Picture 3" descr="C:\Users\ljv\Pictures\i8MI3HD1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437112"/>
            <a:ext cx="2746001" cy="1903190"/>
          </a:xfrm>
          <a:prstGeom prst="rect">
            <a:avLst/>
          </a:prstGeom>
          <a:noFill/>
        </p:spPr>
      </p:pic>
      <p:pic>
        <p:nvPicPr>
          <p:cNvPr id="5" name="Picture 3" descr="C:\Users\ljv\Pictures\iSX12Z8W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437112"/>
            <a:ext cx="2891160" cy="1925558"/>
          </a:xfrm>
          <a:prstGeom prst="rect">
            <a:avLst/>
          </a:prstGeom>
          <a:noFill/>
        </p:spPr>
      </p:pic>
      <p:pic>
        <p:nvPicPr>
          <p:cNvPr id="6" name="Picture 4" descr="C:\Users\ljv\Pictures\iV6EQX3V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437112"/>
            <a:ext cx="2736304" cy="18572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5546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145</TotalTime>
  <Words>31</Words>
  <Application>Microsoft Office PowerPoint</Application>
  <PresentationFormat>Экран (4:3)</PresentationFormat>
  <Paragraphs>10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Воспитатель : Хосомоева С.Д.</vt:lpstr>
      <vt:lpstr>ЦЕЛЬ:  закрепить знания детей о «5 хушуу мал» ЗАДАЧИ: Развивать зрительное восприятие Закрепить знания детей о пользе домашних животных Расширять словарный запас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</dc:creator>
  <cp:lastModifiedBy>Пользователь Windows</cp:lastModifiedBy>
  <cp:revision>12</cp:revision>
  <dcterms:created xsi:type="dcterms:W3CDTF">2017-11-29T19:28:55Z</dcterms:created>
  <dcterms:modified xsi:type="dcterms:W3CDTF">2018-03-12T22:59:47Z</dcterms:modified>
</cp:coreProperties>
</file>